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0488"/>
    <a:srgbClr val="56B15F"/>
    <a:srgbClr val="13A9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3" autoAdjust="0"/>
    <p:restoredTop sz="94660"/>
  </p:normalViewPr>
  <p:slideViewPr>
    <p:cSldViewPr snapToGrid="0">
      <p:cViewPr varScale="1">
        <p:scale>
          <a:sx n="81" d="100"/>
          <a:sy n="81" d="100"/>
        </p:scale>
        <p:origin x="749" y="-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4388E-95FD-7C60-E53C-F3A02AF45C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948094-25C9-EAC5-468E-898A0D83C4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005337-F391-2A0A-C049-2A5DD626B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0C5D5-1BFC-429A-AE29-CA06B4605DB9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4999E-8DA6-E81A-37CE-0A6832941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4BF860-CAC6-78E6-C616-14EFAD23D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21FE6-91DC-41B0-8308-06BCB79EF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551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4F3C3-7FA2-208C-F7AE-EA3DA8A45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A2C72-4F60-ABFB-CBC6-C0CA331A2A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6EFCB-9D16-8BCF-FC47-532814CA7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0C5D5-1BFC-429A-AE29-CA06B4605DB9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1D3128-3939-9DA7-804A-E563DBD81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4B8120-66FD-DEFC-31A8-468B35D3C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21FE6-91DC-41B0-8308-06BCB79EF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106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E685A-A890-C727-ED29-55921B46D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96C40B-15A4-31C7-24C9-416651AC2D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A8303D-0F26-0FCA-A1B2-1A862EC16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0C5D5-1BFC-429A-AE29-CA06B4605DB9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8C847A-62BC-9A3F-309A-7EA732820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62BAE-01B4-3AC6-19FC-B622CC4A7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21FE6-91DC-41B0-8308-06BCB79EF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156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B6379-B0F5-AD19-A726-40D9C6375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D14C5-65D3-6355-02EA-3443DB88AE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D62467-EA4D-52CF-15F4-61FB95C883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D32C43-AD48-2DE3-E4EE-B823A87CE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0C5D5-1BFC-429A-AE29-CA06B4605DB9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EB50E7-CAC7-ACC0-5848-00020D019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54D8E5-3422-548F-2DD7-94DAD10D4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21FE6-91DC-41B0-8308-06BCB79EF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802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A3BB1-B47B-44FA-0006-01D93EE83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AA7ACA-715E-24AA-01B5-547C1E6FC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F75084-A066-84B6-3E7C-02891C7735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82AA14-8FBB-A8C8-647E-EA9CAB4282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5B6D59-8456-1CB3-382B-0FDEDD2D26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06E463-0EF7-F3BB-48AA-2720FF8F4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0C5D5-1BFC-429A-AE29-CA06B4605DB9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55F725-6205-1599-D6E6-AC8843847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FA872E-4AEC-DFF9-38AD-A41CA5A43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21FE6-91DC-41B0-8308-06BCB79EF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6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1683C-FE4B-3E36-5AC6-0F63151C9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FCD6AB-4609-9C10-0F1F-A237338C8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0C5D5-1BFC-429A-AE29-CA06B4605DB9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D4244-7869-B916-D766-88E87AC70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957C56-8C57-E250-1992-535D69443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21FE6-91DC-41B0-8308-06BCB79EF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640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060040-4989-7F72-5931-C9487AA92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0C5D5-1BFC-429A-AE29-CA06B4605DB9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951E53-46A3-1B5D-1F38-C6263182D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39C226-D2B0-7875-181F-B8DB8061E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21FE6-91DC-41B0-8308-06BCB79EF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494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D5E43-3430-7738-8EA4-BD624B9E8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A0AE3-9DAE-2FFE-2E55-8470EDA86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9F2C61-6142-6FF8-A090-1AD05914DC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FB4E7A-CDDE-E367-A31B-69FC076F0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0C5D5-1BFC-429A-AE29-CA06B4605DB9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1BD7EC-8767-2F6F-A2F1-859D48838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972013-8D7B-9274-817C-69D2BEA1C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21FE6-91DC-41B0-8308-06BCB79EF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419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229FF-0FFD-0830-FBED-5C08843D8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F1624C-BDF2-B173-1ACA-C100CF0A4D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3AA845-6657-934C-4529-3268A0AFCB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4D1A4A-906E-3284-2417-A0A29A50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0C5D5-1BFC-429A-AE29-CA06B4605DB9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3E612C-B688-D869-F85C-4136BD302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CE34CC-6F81-F291-5255-59EEA875A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21FE6-91DC-41B0-8308-06BCB79EF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228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A6D4A-EE3A-E130-66A3-1E2FCD2F0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EA9185-50C4-79E8-E7FA-0172F580EB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EEFAA8-1F53-D035-D1D8-99267786F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0C5D5-1BFC-429A-AE29-CA06B4605DB9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143A9E-4DC6-3628-11EE-421C6AA92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1BAA01-4F50-5663-F6EA-7A8470269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21FE6-91DC-41B0-8308-06BCB79EF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635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D3AEC8-2CB7-6B06-F2FD-B57657A66A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6DDC77-DBA9-83B5-F159-D4F986157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D566C3-1C35-BA4A-EFD3-56EE6F54F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0C5D5-1BFC-429A-AE29-CA06B4605DB9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8F60C3-C2F9-32D7-2264-F9BB3DFAA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965CE4-289C-DF55-2161-380462650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21FE6-91DC-41B0-8308-06BCB79EF7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535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010A3A-C170-9C5C-5B99-E19F892D7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D44B29-7144-EB2D-0682-FBD9F5C23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93C49F-0EE3-2C5E-6120-95A251B41A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D0C5D5-1BFC-429A-AE29-CA06B4605DB9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811562-1766-977E-1E04-29AA8589EB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5266C0-0B82-4BB2-BDC1-54D08A3844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F21FE6-91DC-41B0-8308-06BCB79EF73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FB28C82-7DA6-EC98-8630-70577EA0B6D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179" y="537112"/>
            <a:ext cx="1472088" cy="98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159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Eugene@ii-i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Eugene@ii-i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B5192-10DC-476F-98A4-E9B55ACF40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13A9F8"/>
                </a:solidFill>
              </a:rPr>
              <a:t>III Technologies</a:t>
            </a:r>
            <a:br>
              <a:rPr lang="en-US" dirty="0">
                <a:solidFill>
                  <a:srgbClr val="13A9F8"/>
                </a:solidFill>
              </a:rPr>
            </a:br>
            <a:r>
              <a:rPr lang="en-US" sz="3600" dirty="0">
                <a:solidFill>
                  <a:srgbClr val="4B0488"/>
                </a:solidFill>
              </a:rPr>
              <a:t>PBM Prior Authorization</a:t>
            </a:r>
            <a:br>
              <a:rPr lang="en-US" sz="3600" dirty="0">
                <a:solidFill>
                  <a:srgbClr val="4B0488"/>
                </a:solidFill>
              </a:rPr>
            </a:br>
            <a:r>
              <a:rPr lang="en-US" sz="3600" dirty="0">
                <a:solidFill>
                  <a:srgbClr val="4B0488"/>
                </a:solidFill>
              </a:rPr>
              <a:t>Adjudication</a:t>
            </a:r>
            <a:br>
              <a:rPr lang="en-US" dirty="0">
                <a:solidFill>
                  <a:srgbClr val="4B0488"/>
                </a:solidFill>
              </a:rPr>
            </a:br>
            <a:endParaRPr lang="en-US" dirty="0">
              <a:solidFill>
                <a:srgbClr val="4B0488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BAEFB5-9177-4964-EABC-9FD0A5F04E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rgbClr val="56B15F"/>
                </a:solidFill>
              </a:rPr>
              <a:t>Integrated Informatics, Inc.</a:t>
            </a:r>
          </a:p>
          <a:p>
            <a:endParaRPr lang="en-US" dirty="0">
              <a:solidFill>
                <a:srgbClr val="56B15F"/>
              </a:solidFill>
            </a:endParaRPr>
          </a:p>
          <a:p>
            <a:r>
              <a:rPr lang="en-US" dirty="0">
                <a:solidFill>
                  <a:srgbClr val="56B15F"/>
                </a:solidFill>
              </a:rPr>
              <a:t>Eugene Joy</a:t>
            </a:r>
          </a:p>
          <a:p>
            <a:r>
              <a:rPr lang="en-US" dirty="0">
                <a:solidFill>
                  <a:srgbClr val="56B15F"/>
                </a:solidFill>
                <a:hlinkClick r:id="rId2"/>
              </a:rPr>
              <a:t>Eugene@ii-i.com</a:t>
            </a:r>
            <a:endParaRPr lang="en-US" dirty="0">
              <a:solidFill>
                <a:srgbClr val="56B15F"/>
              </a:solidFill>
            </a:endParaRPr>
          </a:p>
          <a:p>
            <a:r>
              <a:rPr lang="en-US" dirty="0">
                <a:solidFill>
                  <a:srgbClr val="56B15F"/>
                </a:solidFill>
              </a:rPr>
              <a:t>(770) 548-9209</a:t>
            </a:r>
          </a:p>
        </p:txBody>
      </p:sp>
    </p:spTree>
    <p:extLst>
      <p:ext uri="{BB962C8B-B14F-4D97-AF65-F5344CB8AC3E}">
        <p14:creationId xmlns:p14="http://schemas.microsoft.com/office/powerpoint/2010/main" val="4099307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00F3-B22B-F7FA-A38A-8B4CB052B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786" y="138322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13A9F8"/>
                </a:solidFill>
              </a:rPr>
              <a:t>AI Assisted Prior Authorization </a:t>
            </a:r>
            <a:br>
              <a:rPr lang="en-US" b="1" dirty="0">
                <a:solidFill>
                  <a:srgbClr val="13A9F8"/>
                </a:solidFill>
              </a:rPr>
            </a:br>
            <a:r>
              <a:rPr lang="en-US" b="1" dirty="0">
                <a:solidFill>
                  <a:srgbClr val="13A9F8"/>
                </a:solidFill>
              </a:rPr>
              <a:t>   Integrated with PBM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0315A-60CF-8CE2-5D72-D3502A4C8E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3041" y="3192511"/>
            <a:ext cx="10515600" cy="4351338"/>
          </a:xfrm>
        </p:spPr>
        <p:txBody>
          <a:bodyPr/>
          <a:lstStyle/>
          <a:p>
            <a:r>
              <a:rPr lang="en-US" dirty="0"/>
              <a:t>Generates question sets based on policies  (AI + Human)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Generates decision trees and stores them in Visio compatible formats (AI + Human)</a:t>
            </a:r>
            <a:br>
              <a:rPr lang="en-US" dirty="0"/>
            </a:br>
            <a:endParaRPr lang="en-US" dirty="0"/>
          </a:p>
          <a:p>
            <a:r>
              <a:rPr lang="en-US" dirty="0"/>
              <a:t>Receives NCPDP PA Requests and adjudicates them validating answers against decision tree </a:t>
            </a:r>
          </a:p>
          <a:p>
            <a:pPr marL="0" indent="0">
              <a:buNone/>
            </a:pPr>
            <a:r>
              <a:rPr lang="en-US" dirty="0"/>
              <a:t>                    --- Accept, Denied, More Info</a:t>
            </a:r>
            <a:r>
              <a:rPr lang="en-US"/>
              <a:t>, Human Review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398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B72B5-4DDB-F61F-0F39-F403D23CE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                       </a:t>
            </a:r>
            <a:r>
              <a:rPr lang="en-US" b="1" dirty="0">
                <a:solidFill>
                  <a:srgbClr val="0070C0"/>
                </a:solidFill>
              </a:rPr>
              <a:t>Contact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601FE5-E483-B215-3880-AC793B9AF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>
              <a:solidFill>
                <a:srgbClr val="56B15F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rgbClr val="56B15F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rgbClr val="56B15F"/>
              </a:solidFill>
            </a:endParaRPr>
          </a:p>
          <a:p>
            <a:pPr marL="0" indent="0" algn="ctr">
              <a:buNone/>
            </a:pPr>
            <a:r>
              <a:rPr lang="en-US" dirty="0">
                <a:solidFill>
                  <a:srgbClr val="56B15F"/>
                </a:solidFill>
              </a:rPr>
              <a:t>Integrated Informatics, Inc.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56B15F"/>
                </a:solidFill>
              </a:rPr>
              <a:t>Eugene Joy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56B15F"/>
                </a:solidFill>
                <a:hlinkClick r:id="rId2"/>
              </a:rPr>
              <a:t>Eugene@ii-i.com</a:t>
            </a:r>
            <a:endParaRPr lang="en-US" dirty="0">
              <a:solidFill>
                <a:srgbClr val="56B15F"/>
              </a:solidFill>
            </a:endParaRPr>
          </a:p>
          <a:p>
            <a:pPr marL="0" indent="0" algn="ctr">
              <a:buNone/>
            </a:pPr>
            <a:r>
              <a:rPr lang="en-US" dirty="0">
                <a:solidFill>
                  <a:srgbClr val="56B15F"/>
                </a:solidFill>
              </a:rPr>
              <a:t>(770) 548-9209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934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102</Words>
  <Application>Microsoft Office PowerPoint</Application>
  <PresentationFormat>Widescreen</PresentationFormat>
  <Paragraphs>20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III Technologies PBM Prior Authorization Adjudication </vt:lpstr>
      <vt:lpstr>AI Assisted Prior Authorization     Integrated with PBM</vt:lpstr>
      <vt:lpstr>                                      Contact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Gene Joy</dc:creator>
  <cp:lastModifiedBy>Kapali Eswaran</cp:lastModifiedBy>
  <cp:revision>19</cp:revision>
  <dcterms:created xsi:type="dcterms:W3CDTF">2026-04-06T14:40:39Z</dcterms:created>
  <dcterms:modified xsi:type="dcterms:W3CDTF">2026-06-07T12:12:09Z</dcterms:modified>
</cp:coreProperties>
</file>